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EAEA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88" autoAdjust="0"/>
    <p:restoredTop sz="94660"/>
  </p:normalViewPr>
  <p:slideViewPr>
    <p:cSldViewPr>
      <p:cViewPr varScale="1">
        <p:scale>
          <a:sx n="65" d="100"/>
          <a:sy n="65" d="100"/>
        </p:scale>
        <p:origin x="-69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6705600" cy="762000"/>
          </a:xfrm>
        </p:spPr>
        <p:txBody>
          <a:bodyPr/>
          <a:lstStyle>
            <a:lvl1pPr algn="ctr">
              <a:defRPr>
                <a:solidFill>
                  <a:srgbClr val="EAEAEA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2133600"/>
            <a:ext cx="4572000" cy="1295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5DED046-FFE1-4980-B0B1-551485445E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F20C2-071C-4C1D-9D0B-B42DE379FE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4192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924550" y="838200"/>
            <a:ext cx="1619250" cy="5287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4705350" cy="5287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4C969-7F56-4D49-8F60-96A79FF989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066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F0548-7198-4B89-A0B8-9FDB42F141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9315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965BE-42D4-475E-82BF-90F1361C2C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355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52600" y="1600200"/>
            <a:ext cx="2819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2819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E0F05-3112-4527-AD4D-95D61FDA59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799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46355-7426-4D2F-AB51-E448E9A35A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4155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8D346-4207-4904-BFDE-4E99296E1D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3791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F5FEC-E451-4EBF-A206-EDB5644349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205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A0E59-0A0B-4C54-931D-0EDB5D90F2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6264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38F6B-087B-43D6-9428-22C9B686EA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111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624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600200"/>
            <a:ext cx="5791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8606EB-08CB-485B-B346-C4328479B65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i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i="1">
          <a:solidFill>
            <a:schemeClr val="accent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i="1">
          <a:solidFill>
            <a:schemeClr val="accent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i="1">
          <a:solidFill>
            <a:schemeClr val="accent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chemeClr val="accent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chemeClr val="accent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chemeClr val="accent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chemeClr val="accent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chemeClr val="accent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Неделя ГИА</a:t>
            </a:r>
            <a:endParaRPr 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«Мы готовимся к ГИА-2018»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С 19 по 24 марта </a:t>
            </a:r>
          </a:p>
          <a:p>
            <a:r>
              <a:rPr lang="ru-RU" b="1" dirty="0" smtClean="0"/>
              <a:t>2018 года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686800" cy="1440160"/>
          </a:xfrm>
        </p:spPr>
        <p:txBody>
          <a:bodyPr/>
          <a:lstStyle/>
          <a:p>
            <a:pPr algn="ctr"/>
            <a:r>
              <a:rPr lang="ru-RU" dirty="0" smtClean="0"/>
              <a:t>Выставка литературы</a:t>
            </a:r>
            <a:br>
              <a:rPr lang="ru-RU" dirty="0" smtClean="0"/>
            </a:br>
            <a:r>
              <a:rPr lang="ru-RU" dirty="0" smtClean="0"/>
              <a:t>«В помощь выпускнику»</a:t>
            </a:r>
            <a:endParaRPr lang="ru-RU" dirty="0"/>
          </a:p>
        </p:txBody>
      </p:sp>
      <p:pic>
        <p:nvPicPr>
          <p:cNvPr id="10" name="Содержимое 9" descr="DSCF489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1359786">
            <a:off x="108453" y="2136536"/>
            <a:ext cx="4344714" cy="3258536"/>
          </a:xfrm>
        </p:spPr>
      </p:pic>
      <p:pic>
        <p:nvPicPr>
          <p:cNvPr id="11" name="Содержимое 10" descr="DSCF490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158735">
            <a:off x="4428448" y="2950909"/>
            <a:ext cx="4319967" cy="3239975"/>
          </a:xfrm>
        </p:spPr>
      </p:pic>
      <p:pic>
        <p:nvPicPr>
          <p:cNvPr id="9220" name="Picture 4" descr="fountainpen_dripping_hg_cl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953000"/>
            <a:ext cx="1466850" cy="12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7571184" cy="1872208"/>
          </a:xfrm>
        </p:spPr>
        <p:txBody>
          <a:bodyPr/>
          <a:lstStyle/>
          <a:p>
            <a:pPr algn="ctr"/>
            <a:r>
              <a:rPr lang="ru-RU" dirty="0" smtClean="0"/>
              <a:t>19 марта</a:t>
            </a:r>
            <a:br>
              <a:rPr lang="ru-RU" dirty="0" smtClean="0"/>
            </a:br>
            <a:r>
              <a:rPr lang="ru-RU" dirty="0" smtClean="0"/>
              <a:t>Агитбригада 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smtClean="0"/>
              <a:t>ОГЭ – сложно, но можно»</a:t>
            </a:r>
            <a:endParaRPr lang="ru-RU" dirty="0"/>
          </a:p>
        </p:txBody>
      </p:sp>
      <p:pic>
        <p:nvPicPr>
          <p:cNvPr id="10" name="Содержимое 9" descr="DSCN87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21409438">
            <a:off x="395536" y="2996952"/>
            <a:ext cx="4040188" cy="3030141"/>
          </a:xfrm>
        </p:spPr>
      </p:pic>
      <p:pic>
        <p:nvPicPr>
          <p:cNvPr id="11" name="Содержимое 10" descr="DSCN8739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 rot="389593">
            <a:off x="4658427" y="2351666"/>
            <a:ext cx="4041775" cy="3031331"/>
          </a:xfrm>
        </p:spPr>
      </p:pic>
      <p:pic>
        <p:nvPicPr>
          <p:cNvPr id="11269" name="Picture 5" descr="fountainpen_dripping_lg_wht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16097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</p:spPr>
        <p:txBody>
          <a:bodyPr/>
          <a:lstStyle/>
          <a:p>
            <a:pPr algn="ctr"/>
            <a:r>
              <a:rPr lang="ru-RU" dirty="0" smtClean="0"/>
              <a:t>20 марта</a:t>
            </a:r>
            <a:br>
              <a:rPr lang="ru-RU" dirty="0" smtClean="0"/>
            </a:br>
            <a:r>
              <a:rPr lang="ru-RU" dirty="0" smtClean="0"/>
              <a:t>Круглый стол «ГИА </a:t>
            </a:r>
            <a:r>
              <a:rPr lang="ru-RU" dirty="0" smtClean="0"/>
              <a:t>без стресса»</a:t>
            </a:r>
            <a:endParaRPr lang="ru-RU" dirty="0"/>
          </a:p>
        </p:txBody>
      </p:sp>
      <p:pic>
        <p:nvPicPr>
          <p:cNvPr id="8" name="Содержимое 7" descr="DSCN872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1383217">
            <a:off x="108570" y="1848347"/>
            <a:ext cx="4795905" cy="3596929"/>
          </a:xfrm>
        </p:spPr>
      </p:pic>
      <p:pic>
        <p:nvPicPr>
          <p:cNvPr id="9" name="Содержимое 8" descr="DSCN872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368597">
            <a:off x="4160642" y="2866260"/>
            <a:ext cx="4553736" cy="34153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DSCN867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96226">
            <a:off x="4223240" y="2907770"/>
            <a:ext cx="4775497" cy="358162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8417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21 марта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Репетиция </a:t>
            </a:r>
            <a:r>
              <a:rPr lang="ru-RU" dirty="0" smtClean="0"/>
              <a:t>экзамена по </a:t>
            </a:r>
            <a:r>
              <a:rPr lang="ru-RU" dirty="0" smtClean="0"/>
              <a:t>математике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DSCN868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21333580">
            <a:off x="123482" y="2013391"/>
            <a:ext cx="4484971" cy="33637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/>
          <a:lstStyle/>
          <a:p>
            <a:r>
              <a:rPr lang="ru-RU" dirty="0" smtClean="0"/>
              <a:t>Репетиция экзамена по математике</a:t>
            </a:r>
            <a:endParaRPr lang="ru-RU" dirty="0"/>
          </a:p>
        </p:txBody>
      </p:sp>
      <p:pic>
        <p:nvPicPr>
          <p:cNvPr id="7" name="Содержимое 6" descr="DSCN867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1371143">
            <a:off x="323528" y="1700808"/>
            <a:ext cx="4906888" cy="3680166"/>
          </a:xfrm>
        </p:spPr>
      </p:pic>
      <p:pic>
        <p:nvPicPr>
          <p:cNvPr id="8" name="Содержимое 7" descr="DSCN868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191055">
            <a:off x="4849661" y="3039430"/>
            <a:ext cx="4209896" cy="31574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22, 23 марта</a:t>
            </a:r>
            <a:br>
              <a:rPr lang="ru-RU" dirty="0" smtClean="0"/>
            </a:br>
            <a:r>
              <a:rPr lang="ru-RU" dirty="0" smtClean="0"/>
              <a:t>Консультации</a:t>
            </a:r>
            <a:r>
              <a:rPr lang="ru-RU" dirty="0" smtClean="0"/>
              <a:t>: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smtClean="0"/>
              <a:t>Правила заполнения </a:t>
            </a:r>
            <a:r>
              <a:rPr lang="ru-RU" dirty="0" smtClean="0"/>
              <a:t>бланков» </a:t>
            </a:r>
            <a:endParaRPr lang="ru-RU" dirty="0"/>
          </a:p>
        </p:txBody>
      </p:sp>
      <p:pic>
        <p:nvPicPr>
          <p:cNvPr id="12" name="Содержимое 11" descr="DSCN862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1393170">
            <a:off x="338963" y="2395595"/>
            <a:ext cx="4040188" cy="3030141"/>
          </a:xfrm>
        </p:spPr>
      </p:pic>
      <p:pic>
        <p:nvPicPr>
          <p:cNvPr id="8" name="Содержимое 7" descr="20180322_10211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219308">
            <a:off x="4031763" y="2855495"/>
            <a:ext cx="4711104" cy="3533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24 марта</a:t>
            </a:r>
            <a:br>
              <a:rPr lang="ru-RU" dirty="0" smtClean="0"/>
            </a:br>
            <a:r>
              <a:rPr lang="ru-RU" dirty="0" smtClean="0"/>
              <a:t>Встреча </a:t>
            </a:r>
            <a:r>
              <a:rPr lang="ru-RU" dirty="0" smtClean="0"/>
              <a:t>с выпускниками прошлых лет «Как я сдавал ОГЭ»</a:t>
            </a:r>
            <a:endParaRPr lang="ru-RU" dirty="0"/>
          </a:p>
        </p:txBody>
      </p:sp>
      <p:pic>
        <p:nvPicPr>
          <p:cNvPr id="7" name="Содержимое 6" descr="Изображение 0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1438942">
            <a:off x="392266" y="2369816"/>
            <a:ext cx="4040188" cy="3030141"/>
          </a:xfrm>
        </p:spPr>
      </p:pic>
      <p:pic>
        <p:nvPicPr>
          <p:cNvPr id="8" name="Содержимое 7" descr="Изображение 01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11960" y="3068960"/>
            <a:ext cx="4690864" cy="3518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ribble_pad">
  <a:themeElements>
    <a:clrScheme name="scribble_pa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cribble_pa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cribble_pa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ribble_pa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ribble_pa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ribble_pa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ribble_pa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ribble_pa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ribble_pa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ribble_pa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ribble_pa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ribble_pa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ribble_pa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ribble_pa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scribble_pad</Template>
  <TotalTime>82</TotalTime>
  <Words>25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scribble_pad</vt:lpstr>
      <vt:lpstr>Неделя ГИА</vt:lpstr>
      <vt:lpstr>Выставка литературы «В помощь выпускнику»</vt:lpstr>
      <vt:lpstr>19 марта Агитбригада   «ОГЭ – сложно, но можно»</vt:lpstr>
      <vt:lpstr>20 марта Круглый стол «ГИА без стресса»</vt:lpstr>
      <vt:lpstr> 21 марта Репетиция экзамена по математике </vt:lpstr>
      <vt:lpstr>Репетиция экзамена по математике</vt:lpstr>
      <vt:lpstr>  22, 23 марта Консультации:  «Правила заполнения бланков» </vt:lpstr>
      <vt:lpstr>  24 марта Встреча с выпускниками прошлых лет «Как я сдавал ОГЭ»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ГИА</dc:title>
  <cp:lastModifiedBy>User</cp:lastModifiedBy>
  <cp:revision>9</cp:revision>
  <dcterms:created xsi:type="dcterms:W3CDTF">2013-03-05T15:13:50Z</dcterms:created>
  <dcterms:modified xsi:type="dcterms:W3CDTF">2018-03-22T13:44:05Z</dcterms:modified>
</cp:coreProperties>
</file>